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Barlow Medium"/>
      <p:regular r:id="rId15"/>
      <p:bold r:id="rId16"/>
      <p:italic r:id="rId17"/>
      <p:boldItalic r:id="rId18"/>
    </p:embeddedFont>
    <p:embeddedFont>
      <p:font typeface="Barlow"/>
      <p:regular r:id="rId19"/>
      <p:bold r:id="rId20"/>
      <p:italic r:id="rId21"/>
      <p:boldItalic r:id="rId22"/>
    </p:embeddedFont>
    <p:embeddedFont>
      <p:font typeface="Space Grotesk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rlow-bold.fntdata"/><Relationship Id="rId22" Type="http://schemas.openxmlformats.org/officeDocument/2006/relationships/font" Target="fonts/Barlow-boldItalic.fntdata"/><Relationship Id="rId21" Type="http://schemas.openxmlformats.org/officeDocument/2006/relationships/font" Target="fonts/Barlow-italic.fntdata"/><Relationship Id="rId24" Type="http://schemas.openxmlformats.org/officeDocument/2006/relationships/font" Target="fonts/SpaceGrotesk-bold.fntdata"/><Relationship Id="rId23" Type="http://schemas.openxmlformats.org/officeDocument/2006/relationships/font" Target="fonts/SpaceGrotesk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BarlowMedium-regular.fntdata"/><Relationship Id="rId14" Type="http://schemas.openxmlformats.org/officeDocument/2006/relationships/slide" Target="slides/slide10.xml"/><Relationship Id="rId17" Type="http://schemas.openxmlformats.org/officeDocument/2006/relationships/font" Target="fonts/BarlowMedium-italic.fntdata"/><Relationship Id="rId16" Type="http://schemas.openxmlformats.org/officeDocument/2006/relationships/font" Target="fonts/BarlowMedium-bold.fntdata"/><Relationship Id="rId19" Type="http://schemas.openxmlformats.org/officeDocument/2006/relationships/font" Target="fonts/Barlow-regular.fntdata"/><Relationship Id="rId18" Type="http://schemas.openxmlformats.org/officeDocument/2006/relationships/font" Target="fonts/BarlowMedium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4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6" name="Google Shape;62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8" name="Google Shape;40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1" name="Google Shape;4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ae5b247573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5" name="Google Shape;495;g2ae5b247573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ae5b24757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5" name="Google Shape;525;g2ae5b24757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2ae5b247573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5" name="Google Shape;555;g2ae5b247573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ae5b247573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5" name="Google Shape;585;g2ae5b247573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5" name="Google Shape;61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hyperlink" Target="https://bit.ly/3A1uf1Q" TargetMode="External"/><Relationship Id="rId6" Type="http://schemas.openxmlformats.org/officeDocument/2006/relationships/hyperlink" Target="http://bit.ly/2TyoMsr" TargetMode="External"/><Relationship Id="rId7" Type="http://schemas.openxmlformats.org/officeDocument/2006/relationships/hyperlink" Target="http://bit.ly/2TtBDfr" TargetMode="Externa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 b="0" l="0" r="0" t="0"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b="2954" l="0" r="0" t="2963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" name="Google Shape;39;p2"/>
          <p:cNvSpPr txBox="1"/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0" name="Google Shape;40;p2"/>
          <p:cNvSpPr txBox="1"/>
          <p:nvPr>
            <p:ph idx="1" type="subTitle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1"/>
          <p:cNvSpPr txBox="1"/>
          <p:nvPr>
            <p:ph type="title"/>
          </p:nvPr>
        </p:nvSpPr>
        <p:spPr>
          <a:xfrm>
            <a:off x="2825688" y="1960613"/>
            <a:ext cx="3492600" cy="7689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" name="Google Shape;220;p11"/>
          <p:cNvSpPr txBox="1"/>
          <p:nvPr>
            <p:ph idx="1" type="subTitle"/>
          </p:nvPr>
        </p:nvSpPr>
        <p:spPr>
          <a:xfrm>
            <a:off x="2834150" y="2770388"/>
            <a:ext cx="3484200" cy="4125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" name="Google Shape;221;p11"/>
          <p:cNvSpPr txBox="1"/>
          <p:nvPr>
            <p:ph idx="2" type="title"/>
          </p:nvPr>
        </p:nvSpPr>
        <p:spPr>
          <a:xfrm>
            <a:off x="713213" y="539489"/>
            <a:ext cx="3492600" cy="7689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" name="Google Shape;222;p11"/>
          <p:cNvSpPr txBox="1"/>
          <p:nvPr>
            <p:ph idx="3" type="subTitle"/>
          </p:nvPr>
        </p:nvSpPr>
        <p:spPr>
          <a:xfrm>
            <a:off x="713225" y="1349275"/>
            <a:ext cx="3492600" cy="4125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3" name="Google Shape;223;p11"/>
          <p:cNvSpPr txBox="1"/>
          <p:nvPr>
            <p:ph idx="4" type="title"/>
          </p:nvPr>
        </p:nvSpPr>
        <p:spPr>
          <a:xfrm>
            <a:off x="4938163" y="3381725"/>
            <a:ext cx="3492600" cy="7689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" name="Google Shape;224;p11"/>
          <p:cNvSpPr txBox="1"/>
          <p:nvPr>
            <p:ph idx="5" type="subTitle"/>
          </p:nvPr>
        </p:nvSpPr>
        <p:spPr>
          <a:xfrm>
            <a:off x="4938175" y="4191499"/>
            <a:ext cx="3492600" cy="4125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"/>
          <p:cNvSpPr txBox="1"/>
          <p:nvPr>
            <p:ph hasCustomPrompt="1" type="title"/>
          </p:nvPr>
        </p:nvSpPr>
        <p:spPr>
          <a:xfrm>
            <a:off x="2468875" y="1676150"/>
            <a:ext cx="4546500" cy="1293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7" name="Google Shape;227;p12"/>
          <p:cNvSpPr txBox="1"/>
          <p:nvPr>
            <p:ph idx="1" type="subTitle"/>
          </p:nvPr>
        </p:nvSpPr>
        <p:spPr>
          <a:xfrm>
            <a:off x="2128650" y="3042675"/>
            <a:ext cx="4366800" cy="4971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228" name="Google Shape;228;p12"/>
          <p:cNvPicPr preferRelativeResize="0"/>
          <p:nvPr/>
        </p:nvPicPr>
        <p:blipFill rotWithShape="1">
          <a:blip r:embed="rId2">
            <a:alphaModFix/>
          </a:blip>
          <a:srcRect b="2954" l="0" r="0" t="2963"/>
          <a:stretch/>
        </p:blipFill>
        <p:spPr>
          <a:xfrm>
            <a:off x="6835612" y="41090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2"/>
          <p:cNvPicPr preferRelativeResize="0"/>
          <p:nvPr/>
        </p:nvPicPr>
        <p:blipFill rotWithShape="1">
          <a:blip r:embed="rId3">
            <a:alphaModFix amt="80000"/>
          </a:blip>
          <a:srcRect b="0" l="0" r="0" t="0"/>
          <a:stretch/>
        </p:blipFill>
        <p:spPr>
          <a:xfrm>
            <a:off x="-1395752" y="3443038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312498" y="1392084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95448" y="-2834295"/>
            <a:ext cx="4954325" cy="51478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2" name="Google Shape;232;p12"/>
          <p:cNvGrpSpPr/>
          <p:nvPr/>
        </p:nvGrpSpPr>
        <p:grpSpPr>
          <a:xfrm rot="5400000">
            <a:off x="1167352" y="-90700"/>
            <a:ext cx="352108" cy="1260383"/>
            <a:chOff x="8254727" y="-90700"/>
            <a:chExt cx="352108" cy="1260383"/>
          </a:xfrm>
        </p:grpSpPr>
        <p:sp>
          <p:nvSpPr>
            <p:cNvPr id="233" name="Google Shape;233;p12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_1_1_1_1_1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8" name="Google Shape;238;p13"/>
          <p:cNvGrpSpPr/>
          <p:nvPr/>
        </p:nvGrpSpPr>
        <p:grpSpPr>
          <a:xfrm>
            <a:off x="165600" y="4744350"/>
            <a:ext cx="8813100" cy="233700"/>
            <a:chOff x="165600" y="4744350"/>
            <a:chExt cx="8813100" cy="233700"/>
          </a:xfrm>
        </p:grpSpPr>
        <p:sp>
          <p:nvSpPr>
            <p:cNvPr id="239" name="Google Shape;239;p13"/>
            <p:cNvSpPr/>
            <p:nvPr/>
          </p:nvSpPr>
          <p:spPr>
            <a:xfrm rot="-5400000">
              <a:off x="4455300" y="454650"/>
              <a:ext cx="233700" cy="88131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40" name="Google Shape;240;p13"/>
            <p:cNvSpPr/>
            <p:nvPr/>
          </p:nvSpPr>
          <p:spPr>
            <a:xfrm rot="-5400000">
              <a:off x="7176000" y="4284750"/>
              <a:ext cx="233700" cy="1152900"/>
            </a:xfrm>
            <a:prstGeom prst="rect">
              <a:avLst/>
            </a:prstGeom>
            <a:solidFill>
              <a:srgbClr val="EA4EE3">
                <a:alpha val="61568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41" name="Google Shape;241;p13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3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fmla="val 0" name="adj1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3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3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3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fmla="val 0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6" name="Google Shape;246;p13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7" name="Google Shape;24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248" name="Google Shape;24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4626" y="-2064397"/>
            <a:ext cx="3904127" cy="40566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9" name="Google Shape;249;p13"/>
          <p:cNvGrpSpPr/>
          <p:nvPr/>
        </p:nvGrpSpPr>
        <p:grpSpPr>
          <a:xfrm>
            <a:off x="-583423" y="2732537"/>
            <a:ext cx="1303432" cy="1303432"/>
            <a:chOff x="-146075" y="3670850"/>
            <a:chExt cx="2493175" cy="2493175"/>
          </a:xfrm>
        </p:grpSpPr>
        <p:sp>
          <p:nvSpPr>
            <p:cNvPr id="250" name="Google Shape;250;p13"/>
            <p:cNvSpPr/>
            <p:nvPr/>
          </p:nvSpPr>
          <p:spPr>
            <a:xfrm>
              <a:off x="-146075" y="3670850"/>
              <a:ext cx="2493175" cy="2493175"/>
            </a:xfrm>
            <a:custGeom>
              <a:rect b="b" l="l" r="r" t="t"/>
              <a:pathLst>
                <a:path extrusionOk="0" h="99727" w="99727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54050" y="3870975"/>
              <a:ext cx="2092100" cy="2092925"/>
            </a:xfrm>
            <a:custGeom>
              <a:rect b="b" l="l" r="r" t="t"/>
              <a:pathLst>
                <a:path extrusionOk="0" h="83717" w="83684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254125" y="4071925"/>
              <a:ext cx="1691875" cy="1691000"/>
            </a:xfrm>
            <a:custGeom>
              <a:rect b="b" l="l" r="r" t="t"/>
              <a:pathLst>
                <a:path extrusionOk="0" h="67640" w="67675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3"/>
            <p:cNvSpPr/>
            <p:nvPr/>
          </p:nvSpPr>
          <p:spPr>
            <a:xfrm>
              <a:off x="455075" y="4272000"/>
              <a:ext cx="1289975" cy="1290850"/>
            </a:xfrm>
            <a:custGeom>
              <a:rect b="b" l="l" r="r" t="t"/>
              <a:pathLst>
                <a:path extrusionOk="0" h="51634" w="51599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4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9CA24">
              <a:alpha val="4745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7" name="Google Shape;257;p14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568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8" name="Google Shape;258;p1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9" name="Google Shape;259;p14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60" name="Google Shape;260;p14"/>
          <p:cNvPicPr preferRelativeResize="0"/>
          <p:nvPr/>
        </p:nvPicPr>
        <p:blipFill rotWithShape="1">
          <a:blip r:embed="rId2">
            <a:alphaModFix amt="80000"/>
          </a:blip>
          <a:srcRect b="0" l="0" r="0" t="0"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" name="Google Shape;262;p14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263" name="Google Shape;263;p14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5"/>
          <p:cNvSpPr txBox="1"/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8" name="Google Shape;268;p15"/>
          <p:cNvSpPr txBox="1"/>
          <p:nvPr>
            <p:ph idx="1" type="subTitle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6"/>
          <p:cNvSpPr txBox="1"/>
          <p:nvPr>
            <p:ph type="title"/>
          </p:nvPr>
        </p:nvSpPr>
        <p:spPr>
          <a:xfrm>
            <a:off x="713225" y="539500"/>
            <a:ext cx="24021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1" name="Google Shape;271;p16"/>
          <p:cNvSpPr txBox="1"/>
          <p:nvPr>
            <p:ph idx="1" type="subTitle"/>
          </p:nvPr>
        </p:nvSpPr>
        <p:spPr>
          <a:xfrm>
            <a:off x="713225" y="1591600"/>
            <a:ext cx="2402100" cy="12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2" name="Google Shape;272;p16"/>
          <p:cNvSpPr/>
          <p:nvPr>
            <p:ph idx="2" type="pic"/>
          </p:nvPr>
        </p:nvSpPr>
        <p:spPr>
          <a:xfrm>
            <a:off x="713225" y="2953775"/>
            <a:ext cx="2801100" cy="1650300"/>
          </a:xfrm>
          <a:prstGeom prst="snip2SameRect">
            <a:avLst>
              <a:gd fmla="val 16667" name="adj1"/>
              <a:gd fmla="val 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p16"/>
          <p:cNvSpPr/>
          <p:nvPr>
            <p:ph idx="3" type="pic"/>
          </p:nvPr>
        </p:nvSpPr>
        <p:spPr>
          <a:xfrm>
            <a:off x="5629675" y="539500"/>
            <a:ext cx="2801100" cy="2285700"/>
          </a:xfrm>
          <a:prstGeom prst="snip2SameRect">
            <a:avLst>
              <a:gd fmla="val 16667" name="adj1"/>
              <a:gd fmla="val 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16"/>
          <p:cNvSpPr/>
          <p:nvPr>
            <p:ph idx="4" type="pic"/>
          </p:nvPr>
        </p:nvSpPr>
        <p:spPr>
          <a:xfrm>
            <a:off x="3671775" y="2953775"/>
            <a:ext cx="4740300" cy="16503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16"/>
          <p:cNvSpPr/>
          <p:nvPr>
            <p:ph idx="5" type="pic"/>
          </p:nvPr>
        </p:nvSpPr>
        <p:spPr>
          <a:xfrm>
            <a:off x="3167925" y="539500"/>
            <a:ext cx="2304300" cy="22857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276" name="Google Shape;276;p16"/>
          <p:cNvPicPr preferRelativeResize="0"/>
          <p:nvPr/>
        </p:nvPicPr>
        <p:blipFill rotWithShape="1">
          <a:blip r:embed="rId2">
            <a:alphaModFix amt="80000"/>
          </a:blip>
          <a:srcRect b="0" l="0" r="0" t="0"/>
          <a:stretch/>
        </p:blipFill>
        <p:spPr>
          <a:xfrm>
            <a:off x="5548578" y="3661938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63899" y="-1778447"/>
            <a:ext cx="3904127" cy="4056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-5400000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17"/>
          <p:cNvPicPr preferRelativeResize="0"/>
          <p:nvPr/>
        </p:nvPicPr>
        <p:blipFill rotWithShape="1">
          <a:blip r:embed="rId4">
            <a:alphaModFix amt="80000"/>
          </a:blip>
          <a:srcRect b="0" l="0" r="0" t="0"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17"/>
          <p:cNvSpPr txBox="1"/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3" name="Google Shape;283;p17"/>
          <p:cNvSpPr txBox="1"/>
          <p:nvPr>
            <p:ph idx="1" type="subTitle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4" name="Google Shape;284;p17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b="0" i="0" lang="en" sz="10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b="0" i="0" lang="en" sz="10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b="1" i="0" lang="en" sz="1000" u="sng" cap="none" strike="noStrik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5"/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b="0" i="0" lang="en" sz="10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b="0" i="0" lang="en" sz="10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b="1" i="0" lang="en" sz="1000" u="sng" cap="none" strike="noStrik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6"/>
              </a:rPr>
              <a:t>Flaticon</a:t>
            </a:r>
            <a:r>
              <a:rPr b="0" i="0" lang="en" sz="10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b="0" i="0" lang="en" sz="10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b="0" i="0" lang="en" sz="10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b="1" i="0" lang="en" sz="1000" u="sng" cap="none" strike="noStrike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7"/>
              </a:rPr>
              <a:t>Freepik</a:t>
            </a:r>
            <a:r>
              <a:rPr b="0" i="0" lang="en" sz="1000" u="sng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b="1" i="0" sz="1000" u="sng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2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8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7" name="Google Shape;287;p18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288" name="Google Shape;288;p18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fmla="val 0" name="adj1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8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fmla="val 0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3" name="Google Shape;293;p18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94" name="Google Shape;294;p18"/>
          <p:cNvSpPr txBox="1"/>
          <p:nvPr>
            <p:ph idx="1" type="body"/>
          </p:nvPr>
        </p:nvSpPr>
        <p:spPr>
          <a:xfrm>
            <a:off x="720000" y="1122425"/>
            <a:ext cx="7704000" cy="11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95" name="Google Shape;295;p1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pic>
        <p:nvPicPr>
          <p:cNvPr id="296" name="Google Shape;296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92951" y="4027874"/>
            <a:ext cx="2612349" cy="27143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18"/>
          <p:cNvGrpSpPr/>
          <p:nvPr/>
        </p:nvGrpSpPr>
        <p:grpSpPr>
          <a:xfrm rot="5400000">
            <a:off x="8884902" y="-90700"/>
            <a:ext cx="352108" cy="1260383"/>
            <a:chOff x="8254727" y="-90700"/>
            <a:chExt cx="352108" cy="1260383"/>
          </a:xfrm>
        </p:grpSpPr>
        <p:sp>
          <p:nvSpPr>
            <p:cNvPr id="298" name="Google Shape;298;p18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3" name="Google Shape;303;p19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4" name="Google Shape;304;p1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fmla="val 0" name="adj1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fmla="val 0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9" name="Google Shape;309;p1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310" name="Google Shape;310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592951" y="4027874"/>
            <a:ext cx="2612349" cy="27143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1" name="Google Shape;311;p19"/>
          <p:cNvGrpSpPr/>
          <p:nvPr/>
        </p:nvGrpSpPr>
        <p:grpSpPr>
          <a:xfrm rot="5400000">
            <a:off x="8884902" y="-90700"/>
            <a:ext cx="352108" cy="1260383"/>
            <a:chOff x="8254727" y="-90700"/>
            <a:chExt cx="352108" cy="1260383"/>
          </a:xfrm>
        </p:grpSpPr>
        <p:sp>
          <p:nvSpPr>
            <p:cNvPr id="312" name="Google Shape;312;p19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9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5" name="Google Shape;315;p19"/>
          <p:cNvSpPr txBox="1"/>
          <p:nvPr>
            <p:ph idx="1" type="body"/>
          </p:nvPr>
        </p:nvSpPr>
        <p:spPr>
          <a:xfrm>
            <a:off x="720000" y="1122425"/>
            <a:ext cx="7704000" cy="31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476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316" name="Google Shape;316;p1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0"/>
          <p:cNvSpPr txBox="1"/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321" name="Google Shape;321;p20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322" name="Google Shape;322;p20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20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5" name="Google Shape;325;p20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326" name="Google Shape;326;p20"/>
            <p:cNvSpPr/>
            <p:nvPr/>
          </p:nvSpPr>
          <p:spPr>
            <a:xfrm>
              <a:off x="-146075" y="3670850"/>
              <a:ext cx="2493175" cy="2493175"/>
            </a:xfrm>
            <a:custGeom>
              <a:rect b="b" l="l" r="r" t="t"/>
              <a:pathLst>
                <a:path extrusionOk="0" h="99727" w="99727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0"/>
            <p:cNvSpPr/>
            <p:nvPr/>
          </p:nvSpPr>
          <p:spPr>
            <a:xfrm>
              <a:off x="54050" y="3870975"/>
              <a:ext cx="2092100" cy="2092925"/>
            </a:xfrm>
            <a:custGeom>
              <a:rect b="b" l="l" r="r" t="t"/>
              <a:pathLst>
                <a:path extrusionOk="0" h="83717" w="83684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254125" y="4071925"/>
              <a:ext cx="1691875" cy="1691000"/>
            </a:xfrm>
            <a:custGeom>
              <a:rect b="b" l="l" r="r" t="t"/>
              <a:pathLst>
                <a:path extrusionOk="0" h="67640" w="67675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20"/>
            <p:cNvSpPr/>
            <p:nvPr/>
          </p:nvSpPr>
          <p:spPr>
            <a:xfrm>
              <a:off x="455075" y="4272000"/>
              <a:ext cx="1289975" cy="1290850"/>
            </a:xfrm>
            <a:custGeom>
              <a:rect b="b" l="l" r="r" t="t"/>
              <a:pathLst>
                <a:path extrusionOk="0" h="51634" w="51599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30" name="Google Shape;330;p20"/>
          <p:cNvPicPr preferRelativeResize="0"/>
          <p:nvPr/>
        </p:nvPicPr>
        <p:blipFill rotWithShape="1">
          <a:blip r:embed="rId4">
            <a:alphaModFix amt="80000"/>
          </a:blip>
          <a:srcRect b="0" l="0" r="0" t="0"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" name="Google Shape;43;p3"/>
          <p:cNvSpPr txBox="1"/>
          <p:nvPr>
            <p:ph idx="1" type="body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pic>
        <p:nvPicPr>
          <p:cNvPr id="44" name="Google Shape;4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3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46" name="Google Shape;46;p3"/>
            <p:cNvSpPr/>
            <p:nvPr/>
          </p:nvSpPr>
          <p:spPr>
            <a:xfrm>
              <a:off x="71322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71322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71322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98977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98977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98977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1266300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1266300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1266300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1542850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542850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1542850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81937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181937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81937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209592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209592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209592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64;p3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65" name="Google Shape;65;p3"/>
            <p:cNvSpPr/>
            <p:nvPr/>
          </p:nvSpPr>
          <p:spPr>
            <a:xfrm>
              <a:off x="713225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961021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1"/>
          <p:cNvSpPr txBox="1"/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33" name="Google Shape;333;p21"/>
          <p:cNvSpPr txBox="1"/>
          <p:nvPr>
            <p:ph idx="1" type="subTitle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334" name="Google Shape;334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21"/>
          <p:cNvPicPr preferRelativeResize="0"/>
          <p:nvPr/>
        </p:nvPicPr>
        <p:blipFill rotWithShape="1">
          <a:blip r:embed="rId3">
            <a:alphaModFix amt="80000"/>
          </a:blip>
          <a:srcRect b="0" l="0" r="0" t="0"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6" name="Google Shape;336;p21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337" name="Google Shape;337;p21"/>
            <p:cNvSpPr/>
            <p:nvPr/>
          </p:nvSpPr>
          <p:spPr>
            <a:xfrm>
              <a:off x="71322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21"/>
            <p:cNvSpPr/>
            <p:nvPr/>
          </p:nvSpPr>
          <p:spPr>
            <a:xfrm>
              <a:off x="71322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21"/>
            <p:cNvSpPr/>
            <p:nvPr/>
          </p:nvSpPr>
          <p:spPr>
            <a:xfrm>
              <a:off x="71322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21"/>
            <p:cNvSpPr/>
            <p:nvPr/>
          </p:nvSpPr>
          <p:spPr>
            <a:xfrm>
              <a:off x="98977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98977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98977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1266300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21"/>
            <p:cNvSpPr/>
            <p:nvPr/>
          </p:nvSpPr>
          <p:spPr>
            <a:xfrm>
              <a:off x="1266300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21"/>
            <p:cNvSpPr/>
            <p:nvPr/>
          </p:nvSpPr>
          <p:spPr>
            <a:xfrm>
              <a:off x="1266300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1542850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1542850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21"/>
            <p:cNvSpPr/>
            <p:nvPr/>
          </p:nvSpPr>
          <p:spPr>
            <a:xfrm>
              <a:off x="1542850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1"/>
            <p:cNvSpPr/>
            <p:nvPr/>
          </p:nvSpPr>
          <p:spPr>
            <a:xfrm>
              <a:off x="181937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21"/>
            <p:cNvSpPr/>
            <p:nvPr/>
          </p:nvSpPr>
          <p:spPr>
            <a:xfrm>
              <a:off x="181937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21"/>
            <p:cNvSpPr/>
            <p:nvPr/>
          </p:nvSpPr>
          <p:spPr>
            <a:xfrm>
              <a:off x="181937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21"/>
            <p:cNvSpPr/>
            <p:nvPr/>
          </p:nvSpPr>
          <p:spPr>
            <a:xfrm>
              <a:off x="209592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21"/>
            <p:cNvSpPr/>
            <p:nvPr/>
          </p:nvSpPr>
          <p:spPr>
            <a:xfrm>
              <a:off x="209592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21"/>
            <p:cNvSpPr/>
            <p:nvPr/>
          </p:nvSpPr>
          <p:spPr>
            <a:xfrm>
              <a:off x="209592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5" name="Google Shape;355;p21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356" name="Google Shape;356;p21"/>
            <p:cNvSpPr/>
            <p:nvPr/>
          </p:nvSpPr>
          <p:spPr>
            <a:xfrm>
              <a:off x="713225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961021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60" name="Google Shape;360;p22"/>
          <p:cNvSpPr txBox="1"/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fmla="val 0" name="adj1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fmla="val 0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 b="0" l="0" r="0" t="0"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568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fmla="val 0" name="adj1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b="6041" l="0" r="0" t="2966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Google Shape;69;p4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0" name="Google Shape;70;p4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fmla="val 0" name="adj1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fmla="val 0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5" name="Google Shape;75;p4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6" name="Google Shape;76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4"/>
          <p:cNvSpPr txBox="1"/>
          <p:nvPr>
            <p:ph idx="2" type="title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8" name="Google Shape;78;p4"/>
          <p:cNvSpPr txBox="1"/>
          <p:nvPr>
            <p:ph idx="3" type="title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9" name="Google Shape;79;p4"/>
          <p:cNvSpPr txBox="1"/>
          <p:nvPr>
            <p:ph idx="4" type="title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0" name="Google Shape;80;p4"/>
          <p:cNvSpPr txBox="1"/>
          <p:nvPr>
            <p:ph idx="5" type="title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1" name="Google Shape;81;p4"/>
          <p:cNvSpPr txBox="1"/>
          <p:nvPr>
            <p:ph idx="6" type="title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2" name="Google Shape;82;p4"/>
          <p:cNvSpPr txBox="1"/>
          <p:nvPr>
            <p:ph idx="7" type="title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3" name="Google Shape;83;p4"/>
          <p:cNvSpPr txBox="1"/>
          <p:nvPr>
            <p:ph idx="1" type="subTitle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84" name="Google Shape;84;p4"/>
          <p:cNvSpPr txBox="1"/>
          <p:nvPr>
            <p:ph idx="8" type="subTitle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85" name="Google Shape;85;p4"/>
          <p:cNvSpPr txBox="1"/>
          <p:nvPr>
            <p:ph idx="9" type="subTitle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86" name="Google Shape;86;p4"/>
          <p:cNvSpPr txBox="1"/>
          <p:nvPr>
            <p:ph idx="13" type="subTitle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87" name="Google Shape;87;p4"/>
          <p:cNvSpPr txBox="1"/>
          <p:nvPr>
            <p:ph idx="14" type="subTitle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88" name="Google Shape;88;p4"/>
          <p:cNvSpPr txBox="1"/>
          <p:nvPr>
            <p:ph idx="15" type="subTitle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89" name="Google Shape;89;p4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4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91" name="Google Shape;91;p4"/>
            <p:cNvSpPr/>
            <p:nvPr/>
          </p:nvSpPr>
          <p:spPr>
            <a:xfrm>
              <a:off x="-146075" y="3670850"/>
              <a:ext cx="2493175" cy="2493175"/>
            </a:xfrm>
            <a:custGeom>
              <a:rect b="b" l="l" r="r" t="t"/>
              <a:pathLst>
                <a:path extrusionOk="0" h="99727" w="99727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54050" y="3870975"/>
              <a:ext cx="2092100" cy="2092925"/>
            </a:xfrm>
            <a:custGeom>
              <a:rect b="b" l="l" r="r" t="t"/>
              <a:pathLst>
                <a:path extrusionOk="0" h="83717" w="83684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254125" y="4071925"/>
              <a:ext cx="1691875" cy="1691000"/>
            </a:xfrm>
            <a:custGeom>
              <a:rect b="b" l="l" r="r" t="t"/>
              <a:pathLst>
                <a:path extrusionOk="0" h="67640" w="67675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55075" y="4272000"/>
              <a:ext cx="1289975" cy="1290850"/>
            </a:xfrm>
            <a:custGeom>
              <a:rect b="b" l="l" r="r" t="t"/>
              <a:pathLst>
                <a:path extrusionOk="0" h="51634" w="51599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" name="Google Shape;95;p4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96" name="Google Shape;96;p4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"/>
          <p:cNvSpPr txBox="1"/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" name="Google Shape;101;p5"/>
          <p:cNvSpPr txBox="1"/>
          <p:nvPr>
            <p:ph idx="1" type="subTitle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102" name="Google Shape;102;p5"/>
          <p:cNvSpPr/>
          <p:nvPr>
            <p:ph idx="2" type="pic"/>
          </p:nvPr>
        </p:nvSpPr>
        <p:spPr>
          <a:xfrm>
            <a:off x="5028725" y="983625"/>
            <a:ext cx="3402000" cy="36204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03" name="Google Shape;10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" name="Google Shape;104;p5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05" name="Google Shape;105;p5"/>
            <p:cNvSpPr/>
            <p:nvPr/>
          </p:nvSpPr>
          <p:spPr>
            <a:xfrm>
              <a:off x="713225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961021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7" name="Google Shape;107;p5"/>
          <p:cNvPicPr preferRelativeResize="0"/>
          <p:nvPr/>
        </p:nvPicPr>
        <p:blipFill rotWithShape="1">
          <a:blip r:embed="rId3">
            <a:alphaModFix/>
          </a:blip>
          <a:srcRect b="2954" l="0" r="0" t="2963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"/>
          <p:cNvSpPr txBox="1"/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0" name="Google Shape;110;p6"/>
          <p:cNvSpPr txBox="1"/>
          <p:nvPr>
            <p:ph idx="2" type="title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6"/>
          <p:cNvSpPr/>
          <p:nvPr>
            <p:ph idx="3" type="pic"/>
          </p:nvPr>
        </p:nvSpPr>
        <p:spPr>
          <a:xfrm>
            <a:off x="713225" y="539500"/>
            <a:ext cx="2760600" cy="40644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12" name="Google Shape;112;p6"/>
          <p:cNvPicPr preferRelativeResize="0"/>
          <p:nvPr/>
        </p:nvPicPr>
        <p:blipFill rotWithShape="1">
          <a:blip r:embed="rId2">
            <a:alphaModFix amt="70000"/>
          </a:blip>
          <a:srcRect b="0" l="0" r="0" t="0"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" name="Google Shape;115;p7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16" name="Google Shape;116;p7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fmla="val 0" name="adj1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7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fmla="val 0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21" name="Google Shape;121;p7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22" name="Google Shape;122;p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3" name="Google Shape;123;p7"/>
          <p:cNvSpPr txBox="1"/>
          <p:nvPr>
            <p:ph idx="1" type="subTitle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4" name="Google Shape;124;p7"/>
          <p:cNvSpPr txBox="1"/>
          <p:nvPr>
            <p:ph idx="2" type="subTitle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5" name="Google Shape;125;p7"/>
          <p:cNvSpPr txBox="1"/>
          <p:nvPr>
            <p:ph idx="3" type="subTitle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26" name="Google Shape;126;p7"/>
          <p:cNvSpPr txBox="1"/>
          <p:nvPr>
            <p:ph idx="4" type="subTitle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27" name="Google Shape;12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" name="Google Shape;128;p7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129" name="Google Shape;129;p7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" name="Google Shape;132;p7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133" name="Google Shape;133;p7"/>
            <p:cNvSpPr/>
            <p:nvPr/>
          </p:nvSpPr>
          <p:spPr>
            <a:xfrm>
              <a:off x="713225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961021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8" name="Google Shape;138;p8"/>
          <p:cNvSpPr txBox="1"/>
          <p:nvPr>
            <p:ph idx="1" type="subTitle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9" name="Google Shape;139;p8"/>
          <p:cNvSpPr txBox="1"/>
          <p:nvPr>
            <p:ph idx="2" type="subTitle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0" name="Google Shape;140;p8"/>
          <p:cNvSpPr txBox="1"/>
          <p:nvPr>
            <p:ph idx="3" type="subTitle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1" name="Google Shape;141;p8"/>
          <p:cNvSpPr txBox="1"/>
          <p:nvPr>
            <p:ph idx="4" type="subTitle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42" name="Google Shape;142;p8"/>
          <p:cNvSpPr txBox="1"/>
          <p:nvPr>
            <p:ph idx="5" type="subTitle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43" name="Google Shape;143;p8"/>
          <p:cNvSpPr txBox="1"/>
          <p:nvPr>
            <p:ph idx="6" type="subTitle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144" name="Google Shape;14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" name="Google Shape;146;p8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147" name="Google Shape;147;p8"/>
            <p:cNvSpPr/>
            <p:nvPr/>
          </p:nvSpPr>
          <p:spPr>
            <a:xfrm>
              <a:off x="71322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71322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71322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98977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98977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98977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1266300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1266300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1266300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1542850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1542850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1542850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181937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181937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181937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209592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209592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209592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5" name="Google Shape;165;p8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166" name="Google Shape;166;p8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568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0" name="Google Shape;170;p9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1" name="Google Shape;171;p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fmla="val 0" name="adj1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fmla="val 0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6" name="Google Shape;176;p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77" name="Google Shape;177;p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8" name="Google Shape;178;p9"/>
          <p:cNvSpPr txBox="1"/>
          <p:nvPr>
            <p:ph idx="1" type="subTitle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9" name="Google Shape;179;p9"/>
          <p:cNvSpPr txBox="1"/>
          <p:nvPr>
            <p:ph idx="2" type="subTitle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0" name="Google Shape;180;p9"/>
          <p:cNvSpPr txBox="1"/>
          <p:nvPr>
            <p:ph idx="3" type="subTitle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1" name="Google Shape;181;p9"/>
          <p:cNvSpPr txBox="1"/>
          <p:nvPr>
            <p:ph idx="4" type="subTitle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2" name="Google Shape;182;p9"/>
          <p:cNvSpPr txBox="1"/>
          <p:nvPr>
            <p:ph idx="5" type="subTitle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83" name="Google Shape;183;p9"/>
          <p:cNvSpPr txBox="1"/>
          <p:nvPr>
            <p:ph idx="6" type="subTitle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84" name="Google Shape;184;p9"/>
          <p:cNvSpPr txBox="1"/>
          <p:nvPr>
            <p:ph idx="7" type="subTitle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185" name="Google Shape;185;p9"/>
          <p:cNvSpPr txBox="1"/>
          <p:nvPr>
            <p:ph idx="8" type="subTitle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grpSp>
        <p:nvGrpSpPr>
          <p:cNvPr id="186" name="Google Shape;186;p9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187" name="Google Shape;187;p9"/>
            <p:cNvSpPr/>
            <p:nvPr/>
          </p:nvSpPr>
          <p:spPr>
            <a:xfrm>
              <a:off x="-146075" y="3670850"/>
              <a:ext cx="2493175" cy="2493175"/>
            </a:xfrm>
            <a:custGeom>
              <a:rect b="b" l="l" r="r" t="t"/>
              <a:pathLst>
                <a:path extrusionOk="0" h="99727" w="99727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54050" y="3870975"/>
              <a:ext cx="2092100" cy="2092925"/>
            </a:xfrm>
            <a:custGeom>
              <a:rect b="b" l="l" r="r" t="t"/>
              <a:pathLst>
                <a:path extrusionOk="0" h="83717" w="83684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254125" y="4071925"/>
              <a:ext cx="1691875" cy="1691000"/>
            </a:xfrm>
            <a:custGeom>
              <a:rect b="b" l="l" r="r" t="t"/>
              <a:pathLst>
                <a:path extrusionOk="0" h="67640" w="67675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455075" y="4272000"/>
              <a:ext cx="1289975" cy="1290850"/>
            </a:xfrm>
            <a:custGeom>
              <a:rect b="b" l="l" r="r" t="t"/>
              <a:pathLst>
                <a:path extrusionOk="0" h="51634" w="51599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1" name="Google Shape;191;p9"/>
          <p:cNvPicPr preferRelativeResize="0"/>
          <p:nvPr/>
        </p:nvPicPr>
        <p:blipFill rotWithShape="1">
          <a:blip r:embed="rId2">
            <a:alphaModFix amt="80000"/>
          </a:blip>
          <a:srcRect b="0" l="0" r="0" t="0"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" name="Google Shape;192;p9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193" name="Google Shape;193;p9"/>
            <p:cNvSpPr/>
            <p:nvPr/>
          </p:nvSpPr>
          <p:spPr>
            <a:xfrm>
              <a:off x="713225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961021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7" name="Google Shape;197;p10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198" name="Google Shape;198;p10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99" name="Google Shape;199;p10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568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00" name="Google Shape;200;p1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1" name="Google Shape;201;p10"/>
          <p:cNvSpPr txBox="1"/>
          <p:nvPr>
            <p:ph idx="1" type="subTitle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2" name="Google Shape;202;p10"/>
          <p:cNvSpPr txBox="1"/>
          <p:nvPr>
            <p:ph idx="2" type="subTitle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3" name="Google Shape;203;p10"/>
          <p:cNvSpPr txBox="1"/>
          <p:nvPr>
            <p:ph idx="3" type="subTitle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4" name="Google Shape;204;p10"/>
          <p:cNvSpPr txBox="1"/>
          <p:nvPr>
            <p:ph idx="4" type="subTitle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5" name="Google Shape;205;p10"/>
          <p:cNvSpPr txBox="1"/>
          <p:nvPr>
            <p:ph idx="5" type="subTitle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6" name="Google Shape;206;p10"/>
          <p:cNvSpPr txBox="1"/>
          <p:nvPr>
            <p:ph idx="6" type="subTitle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7" name="Google Shape;207;p10"/>
          <p:cNvSpPr txBox="1"/>
          <p:nvPr>
            <p:ph idx="7" type="subTitle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08" name="Google Shape;208;p10"/>
          <p:cNvSpPr txBox="1"/>
          <p:nvPr>
            <p:ph idx="8" type="subTitle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09" name="Google Shape;209;p10"/>
          <p:cNvSpPr txBox="1"/>
          <p:nvPr>
            <p:ph idx="9" type="subTitle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10" name="Google Shape;210;p10"/>
          <p:cNvSpPr txBox="1"/>
          <p:nvPr>
            <p:ph idx="13" type="subTitle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11" name="Google Shape;211;p10"/>
          <p:cNvSpPr txBox="1"/>
          <p:nvPr>
            <p:ph idx="14" type="subTitle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12" name="Google Shape;212;p10"/>
          <p:cNvSpPr txBox="1"/>
          <p:nvPr>
            <p:ph idx="15" type="subTitle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b="1" sz="18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pic>
        <p:nvPicPr>
          <p:cNvPr id="213" name="Google Shape;21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10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215" name="Google Shape;215;p10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0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0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i="0" sz="30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i="0" sz="30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i="0" sz="30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i="0" sz="30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i="0" sz="30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i="0" sz="30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i="0" sz="30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i="0" sz="30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i="0" sz="30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b="0" i="0" sz="12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b="0" i="0" sz="12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b="0" i="0" sz="12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b="0" i="0" sz="12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b="0" i="0" sz="12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b="0" i="0" sz="12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b="0" i="0" sz="12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b="0" i="0" sz="12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b="0" i="0" sz="1200" u="none" cap="none" strike="noStrik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hecodingtrain.com/challenges/24-perlin-noise-flow-field" TargetMode="External"/><Relationship Id="rId4" Type="http://schemas.openxmlformats.org/officeDocument/2006/relationships/hyperlink" Target="https://kuflex.artstation.com/projects/1nexd2" TargetMode="External"/><Relationship Id="rId5" Type="http://schemas.openxmlformats.org/officeDocument/2006/relationships/hyperlink" Target="https://www.youtube.com/watch?v=QLHMtE5XsMs&amp;t=914s&amp;ab_channel=TheCodingTrain" TargetMode="External"/><Relationship Id="rId6" Type="http://schemas.openxmlformats.org/officeDocument/2006/relationships/image" Target="../media/image10.png"/><Relationship Id="rId7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6"/>
          <p:cNvSpPr txBox="1"/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Interaktivna</a:t>
            </a:r>
            <a:r>
              <a:rPr b="0" lang="en">
                <a:solidFill>
                  <a:schemeClr val="dk2"/>
                </a:solidFill>
              </a:rPr>
              <a:t> Animacija</a:t>
            </a:r>
            <a:endParaRPr b="0">
              <a:solidFill>
                <a:schemeClr val="dk2"/>
              </a:solidFill>
            </a:endParaRPr>
          </a:p>
        </p:txBody>
      </p:sp>
      <p:sp>
        <p:nvSpPr>
          <p:cNvPr id="392" name="Google Shape;392;p26"/>
          <p:cNvSpPr txBox="1"/>
          <p:nvPr>
            <p:ph idx="1" type="subTitle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Jakob Mrak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393" name="Google Shape;393;p26"/>
          <p:cNvGrpSpPr/>
          <p:nvPr/>
        </p:nvGrpSpPr>
        <p:grpSpPr>
          <a:xfrm>
            <a:off x="6238825" y="3343550"/>
            <a:ext cx="1164950" cy="475800"/>
            <a:chOff x="5523875" y="3343550"/>
            <a:chExt cx="1164950" cy="475800"/>
          </a:xfrm>
        </p:grpSpPr>
        <p:sp>
          <p:nvSpPr>
            <p:cNvPr id="394" name="Google Shape;394;p26"/>
            <p:cNvSpPr/>
            <p:nvPr/>
          </p:nvSpPr>
          <p:spPr>
            <a:xfrm>
              <a:off x="5523875" y="3343550"/>
              <a:ext cx="1164900" cy="4758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6"/>
            <p:cNvSpPr/>
            <p:nvPr/>
          </p:nvSpPr>
          <p:spPr>
            <a:xfrm>
              <a:off x="5612100" y="3428150"/>
              <a:ext cx="220500" cy="306900"/>
            </a:xfrm>
            <a:prstGeom prst="foldedCorner">
              <a:avLst>
                <a:gd fmla="val 49013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26"/>
            <p:cNvSpPr/>
            <p:nvPr/>
          </p:nvSpPr>
          <p:spPr>
            <a:xfrm>
              <a:off x="5894425" y="3428000"/>
              <a:ext cx="306900" cy="306900"/>
            </a:xfrm>
            <a:prstGeom prst="noSmoking">
              <a:avLst>
                <a:gd fmla="val 22808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7" name="Google Shape;397;p26"/>
            <p:cNvCxnSpPr>
              <a:stCxn id="396" idx="6"/>
              <a:endCxn id="394" idx="3"/>
            </p:cNvCxnSpPr>
            <p:nvPr/>
          </p:nvCxnSpPr>
          <p:spPr>
            <a:xfrm>
              <a:off x="6201325" y="3581450"/>
              <a:ext cx="487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pic>
        <p:nvPicPr>
          <p:cNvPr id="398" name="Google Shape;398;p26"/>
          <p:cNvPicPr preferRelativeResize="0"/>
          <p:nvPr/>
        </p:nvPicPr>
        <p:blipFill rotWithShape="1">
          <a:blip r:embed="rId3">
            <a:alphaModFix/>
          </a:blip>
          <a:srcRect b="34736" l="7385" r="8018" t="28457"/>
          <a:stretch/>
        </p:blipFill>
        <p:spPr>
          <a:xfrm>
            <a:off x="1740225" y="38766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26"/>
          <p:cNvGrpSpPr/>
          <p:nvPr/>
        </p:nvGrpSpPr>
        <p:grpSpPr>
          <a:xfrm>
            <a:off x="1740225" y="1301025"/>
            <a:ext cx="721727" cy="306900"/>
            <a:chOff x="165600" y="165450"/>
            <a:chExt cx="721727" cy="306900"/>
          </a:xfrm>
        </p:grpSpPr>
        <p:sp>
          <p:nvSpPr>
            <p:cNvPr id="400" name="Google Shape;400;p26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fmla="val 0" name="adj1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6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26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fmla="val 0" name="adj1"/>
                <a:gd fmla="val 0" name="adj2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5" name="Google Shape;405;p26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35"/>
          <p:cNvSpPr txBox="1"/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Hvala!</a:t>
            </a:r>
            <a:endParaRPr/>
          </a:p>
        </p:txBody>
      </p:sp>
      <p:sp>
        <p:nvSpPr>
          <p:cNvPr id="629" name="Google Shape;629;p35"/>
          <p:cNvSpPr txBox="1"/>
          <p:nvPr>
            <p:ph idx="1" type="subTitle"/>
          </p:nvPr>
        </p:nvSpPr>
        <p:spPr>
          <a:xfrm>
            <a:off x="2347900" y="1773775"/>
            <a:ext cx="4123800" cy="17025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VIRI:</a:t>
            </a:r>
            <a:endParaRPr b="1">
              <a:latin typeface="Barlow"/>
              <a:ea typeface="Barlow"/>
              <a:cs typeface="Barlow"/>
              <a:sym typeface="Barlow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●"/>
            </a:pPr>
            <a:r>
              <a:rPr b="1" lang="en" sz="1300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3"/>
              </a:rPr>
              <a:t>https://thecodingtrain.com/challenges/24-perlin-noise-flow-field</a:t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●"/>
            </a:pPr>
            <a:r>
              <a:rPr b="1" lang="en" sz="1300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4"/>
              </a:rPr>
              <a:t>https://kuflex.artstation.com/projects/1nexd2</a:t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●"/>
            </a:pPr>
            <a:r>
              <a:rPr b="1" lang="en" sz="1300" u="sng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  <a:hlinkClick r:id="rId5"/>
              </a:rPr>
              <a:t>https://www.youtube.com/watch?v=QLHMtE5XsMs&amp;t=914s&amp;ab_channel=TheCodingTrain</a:t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"/>
              <a:buChar char="●"/>
            </a:pPr>
            <a:r>
              <a:rPr b="1" lang="en" sz="1300">
                <a:latin typeface="Barlow"/>
                <a:ea typeface="Barlow"/>
                <a:cs typeface="Barlow"/>
                <a:sym typeface="Barlow"/>
              </a:rPr>
              <a:t>https://www.processing.org/</a:t>
            </a:r>
            <a:endParaRPr b="1" sz="130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630" name="Google Shape;630;p35"/>
          <p:cNvPicPr preferRelativeResize="0"/>
          <p:nvPr/>
        </p:nvPicPr>
        <p:blipFill rotWithShape="1">
          <a:blip r:embed="rId6">
            <a:alphaModFix/>
          </a:blip>
          <a:srcRect b="34736" l="7385" r="8018" t="28457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1" name="Google Shape;631;p35"/>
          <p:cNvPicPr preferRelativeResize="0"/>
          <p:nvPr/>
        </p:nvPicPr>
        <p:blipFill rotWithShape="1">
          <a:blip r:embed="rId7">
            <a:alphaModFix/>
          </a:blip>
          <a:srcRect b="2954" l="0" r="0" t="2963"/>
          <a:stretch/>
        </p:blipFill>
        <p:spPr>
          <a:xfrm>
            <a:off x="156900" y="4182191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2" name="Google Shape;632;p35"/>
          <p:cNvGrpSpPr/>
          <p:nvPr/>
        </p:nvGrpSpPr>
        <p:grpSpPr>
          <a:xfrm>
            <a:off x="6548455" y="1773875"/>
            <a:ext cx="247500" cy="1197900"/>
            <a:chOff x="6548455" y="1773875"/>
            <a:chExt cx="247500" cy="1197900"/>
          </a:xfrm>
        </p:grpSpPr>
        <p:sp>
          <p:nvSpPr>
            <p:cNvPr id="633" name="Google Shape;633;p35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0784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568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635" name="Google Shape;635;p35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636" name="Google Shape;636;p35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5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5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7"/>
          <p:cNvSpPr txBox="1"/>
          <p:nvPr>
            <p:ph idx="4" type="subTitle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Cilji</a:t>
            </a:r>
            <a:endParaRPr/>
          </a:p>
        </p:txBody>
      </p:sp>
      <p:sp>
        <p:nvSpPr>
          <p:cNvPr id="411" name="Google Shape;411;p2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Okvirna ideja</a:t>
            </a:r>
            <a:endParaRPr/>
          </a:p>
        </p:txBody>
      </p:sp>
      <p:sp>
        <p:nvSpPr>
          <p:cNvPr id="412" name="Google Shape;412;p27"/>
          <p:cNvSpPr txBox="1"/>
          <p:nvPr>
            <p:ph idx="1" type="subTitle"/>
          </p:nvPr>
        </p:nvSpPr>
        <p:spPr>
          <a:xfrm>
            <a:off x="4836445" y="2701625"/>
            <a:ext cx="2818800" cy="13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Vizualno privlačna animacija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Zaznava gibanja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Intuitivna interakcija z animacijo prek kamere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Čim več eksperimentiranja z vzorci, barvami,...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sp>
        <p:nvSpPr>
          <p:cNvPr id="413" name="Google Shape;413;p27"/>
          <p:cNvSpPr txBox="1"/>
          <p:nvPr>
            <p:ph idx="2" type="subTitle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Ideja je ustvariti animacijo, ki bo vizualno zanimiva ter bo mogoˇc z njo intuitivno interaktirati. Interakcija z animacijo bo potekala prek navadne spletne kamere. </a:t>
            </a:r>
            <a:endParaRPr/>
          </a:p>
        </p:txBody>
      </p:sp>
      <p:sp>
        <p:nvSpPr>
          <p:cNvPr id="414" name="Google Shape;414;p27"/>
          <p:cNvSpPr txBox="1"/>
          <p:nvPr>
            <p:ph idx="3" type="subTitle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Ideja</a:t>
            </a:r>
            <a:endParaRPr/>
          </a:p>
        </p:txBody>
      </p:sp>
      <p:grpSp>
        <p:nvGrpSpPr>
          <p:cNvPr id="415" name="Google Shape;415;p27"/>
          <p:cNvGrpSpPr/>
          <p:nvPr/>
        </p:nvGrpSpPr>
        <p:grpSpPr>
          <a:xfrm>
            <a:off x="1508760" y="1809621"/>
            <a:ext cx="402040" cy="441009"/>
            <a:chOff x="4149138" y="4121151"/>
            <a:chExt cx="344065" cy="368644"/>
          </a:xfrm>
        </p:grpSpPr>
        <p:sp>
          <p:nvSpPr>
            <p:cNvPr id="416" name="Google Shape;416;p27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417" name="Google Shape;417;p27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418" name="Google Shape;418;p27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419" name="Google Shape;419;p27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420" name="Google Shape;420;p27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421" name="Google Shape;421;p27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422" name="Google Shape;422;p27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423" name="Google Shape;423;p27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424" name="Google Shape;424;p27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425" name="Google Shape;425;p27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426" name="Google Shape;426;p27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427" name="Google Shape;427;p27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i="0" sz="1400" cap="none" strike="noStrike">
                <a:solidFill>
                  <a:srgbClr val="000000"/>
                </a:solidFill>
              </a:endParaRPr>
            </a:p>
          </p:txBody>
        </p:sp>
      </p:grpSp>
      <p:sp>
        <p:nvSpPr>
          <p:cNvPr id="428" name="Google Shape;428;p27"/>
          <p:cNvSpPr/>
          <p:nvPr/>
        </p:nvSpPr>
        <p:spPr>
          <a:xfrm>
            <a:off x="5118573" y="1809624"/>
            <a:ext cx="315972" cy="440992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Orodja</a:t>
            </a:r>
            <a:endParaRPr/>
          </a:p>
        </p:txBody>
      </p:sp>
      <p:sp>
        <p:nvSpPr>
          <p:cNvPr id="434" name="Google Shape;434;p28"/>
          <p:cNvSpPr txBox="1"/>
          <p:nvPr>
            <p:ph idx="4" type="subTitle"/>
          </p:nvPr>
        </p:nvSpPr>
        <p:spPr>
          <a:xfrm>
            <a:off x="1128925" y="2359625"/>
            <a:ext cx="22404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Processing 4</a:t>
            </a:r>
            <a:endParaRPr/>
          </a:p>
        </p:txBody>
      </p:sp>
      <p:sp>
        <p:nvSpPr>
          <p:cNvPr id="435" name="Google Shape;435;p28"/>
          <p:cNvSpPr txBox="1"/>
          <p:nvPr>
            <p:ph idx="5" type="subTitle"/>
          </p:nvPr>
        </p:nvSpPr>
        <p:spPr>
          <a:xfrm>
            <a:off x="5017550" y="2359600"/>
            <a:ext cx="22404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Spletna kamera</a:t>
            </a:r>
            <a:endParaRPr/>
          </a:p>
        </p:txBody>
      </p:sp>
      <p:sp>
        <p:nvSpPr>
          <p:cNvPr id="436" name="Google Shape;436;p28"/>
          <p:cNvSpPr txBox="1"/>
          <p:nvPr>
            <p:ph idx="1" type="subTitle"/>
          </p:nvPr>
        </p:nvSpPr>
        <p:spPr>
          <a:xfrm>
            <a:off x="1128925" y="2755375"/>
            <a:ext cx="2240400" cy="1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Processing je odprtokodni programski jezik in okolje za umetnike, oblikovalce in vse, ki jih zanima kreativno kodiranje.</a:t>
            </a:r>
            <a:endParaRPr/>
          </a:p>
        </p:txBody>
      </p:sp>
      <p:sp>
        <p:nvSpPr>
          <p:cNvPr id="437" name="Google Shape;437;p28"/>
          <p:cNvSpPr txBox="1"/>
          <p:nvPr>
            <p:ph idx="2" type="subTitle"/>
          </p:nvPr>
        </p:nvSpPr>
        <p:spPr>
          <a:xfrm>
            <a:off x="5017545" y="2755300"/>
            <a:ext cx="2240400" cy="1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  <p:grpSp>
        <p:nvGrpSpPr>
          <p:cNvPr id="438" name="Google Shape;438;p28"/>
          <p:cNvGrpSpPr/>
          <p:nvPr/>
        </p:nvGrpSpPr>
        <p:grpSpPr>
          <a:xfrm>
            <a:off x="5117741" y="2053149"/>
            <a:ext cx="399812" cy="306477"/>
            <a:chOff x="2567841" y="1994124"/>
            <a:chExt cx="399812" cy="306477"/>
          </a:xfrm>
        </p:grpSpPr>
        <p:sp>
          <p:nvSpPr>
            <p:cNvPr id="439" name="Google Shape;439;p28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28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" name="Google Shape;442;p28"/>
          <p:cNvGrpSpPr/>
          <p:nvPr/>
        </p:nvGrpSpPr>
        <p:grpSpPr>
          <a:xfrm>
            <a:off x="1264248" y="1989074"/>
            <a:ext cx="373118" cy="370550"/>
            <a:chOff x="2497275" y="2744159"/>
            <a:chExt cx="370930" cy="370550"/>
          </a:xfrm>
        </p:grpSpPr>
        <p:sp>
          <p:nvSpPr>
            <p:cNvPr id="443" name="Google Shape;443;p2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2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2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2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2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2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29"/>
          <p:cNvPicPr preferRelativeResize="0"/>
          <p:nvPr/>
        </p:nvPicPr>
        <p:blipFill rotWithShape="1">
          <a:blip r:embed="rId3">
            <a:alphaModFix amt="80000"/>
          </a:blip>
          <a:srcRect b="0" l="0" r="0" t="0"/>
          <a:stretch/>
        </p:blipFill>
        <p:spPr>
          <a:xfrm>
            <a:off x="-1905077" y="-207125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85978" y="3782863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29"/>
          <p:cNvSpPr txBox="1"/>
          <p:nvPr>
            <p:ph type="title"/>
          </p:nvPr>
        </p:nvSpPr>
        <p:spPr>
          <a:xfrm>
            <a:off x="2825688" y="1960613"/>
            <a:ext cx="3492600" cy="768900"/>
          </a:xfrm>
          <a:prstGeom prst="rect">
            <a:avLst/>
          </a:prstGeom>
          <a:solidFill>
            <a:srgbClr val="FFFFFF">
              <a:alpha val="4078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3000"/>
              <a:t>Interakcija</a:t>
            </a:r>
            <a:endParaRPr sz="3000"/>
          </a:p>
        </p:txBody>
      </p:sp>
      <p:sp>
        <p:nvSpPr>
          <p:cNvPr id="456" name="Google Shape;456;p29"/>
          <p:cNvSpPr txBox="1"/>
          <p:nvPr>
            <p:ph idx="2" type="title"/>
          </p:nvPr>
        </p:nvSpPr>
        <p:spPr>
          <a:xfrm>
            <a:off x="713213" y="539489"/>
            <a:ext cx="3492600" cy="768900"/>
          </a:xfrm>
          <a:prstGeom prst="rect">
            <a:avLst/>
          </a:prstGeom>
          <a:solidFill>
            <a:srgbClr val="FFFFFF">
              <a:alpha val="4078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3000"/>
              <a:t>Flow field</a:t>
            </a:r>
            <a:endParaRPr sz="3000"/>
          </a:p>
        </p:txBody>
      </p:sp>
      <p:sp>
        <p:nvSpPr>
          <p:cNvPr id="457" name="Google Shape;457;p29"/>
          <p:cNvSpPr txBox="1"/>
          <p:nvPr>
            <p:ph idx="4" type="title"/>
          </p:nvPr>
        </p:nvSpPr>
        <p:spPr>
          <a:xfrm>
            <a:off x="4938163" y="3381725"/>
            <a:ext cx="3492600" cy="768900"/>
          </a:xfrm>
          <a:prstGeom prst="rect">
            <a:avLst/>
          </a:prstGeom>
          <a:solidFill>
            <a:srgbClr val="FFFFFF">
              <a:alpha val="40780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3000"/>
              <a:t>Končen produkt</a:t>
            </a:r>
            <a:endParaRPr sz="3000"/>
          </a:p>
        </p:txBody>
      </p:sp>
      <p:grpSp>
        <p:nvGrpSpPr>
          <p:cNvPr id="458" name="Google Shape;458;p29"/>
          <p:cNvGrpSpPr/>
          <p:nvPr/>
        </p:nvGrpSpPr>
        <p:grpSpPr>
          <a:xfrm>
            <a:off x="1103061" y="4179015"/>
            <a:ext cx="716934" cy="380217"/>
            <a:chOff x="713225" y="-185425"/>
            <a:chExt cx="1484950" cy="787525"/>
          </a:xfrm>
        </p:grpSpPr>
        <p:sp>
          <p:nvSpPr>
            <p:cNvPr id="459" name="Google Shape;459;p29"/>
            <p:cNvSpPr/>
            <p:nvPr/>
          </p:nvSpPr>
          <p:spPr>
            <a:xfrm>
              <a:off x="71322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71322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71322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98977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29"/>
            <p:cNvSpPr/>
            <p:nvPr/>
          </p:nvSpPr>
          <p:spPr>
            <a:xfrm>
              <a:off x="98977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29"/>
            <p:cNvSpPr/>
            <p:nvPr/>
          </p:nvSpPr>
          <p:spPr>
            <a:xfrm>
              <a:off x="98977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1266300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1266300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1266300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1542850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29"/>
            <p:cNvSpPr/>
            <p:nvPr/>
          </p:nvSpPr>
          <p:spPr>
            <a:xfrm>
              <a:off x="1542850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29"/>
            <p:cNvSpPr/>
            <p:nvPr/>
          </p:nvSpPr>
          <p:spPr>
            <a:xfrm>
              <a:off x="1542850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181937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29"/>
            <p:cNvSpPr/>
            <p:nvPr/>
          </p:nvSpPr>
          <p:spPr>
            <a:xfrm>
              <a:off x="181937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29"/>
            <p:cNvSpPr/>
            <p:nvPr/>
          </p:nvSpPr>
          <p:spPr>
            <a:xfrm>
              <a:off x="181937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209592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209592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209592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7" name="Google Shape;477;p29"/>
          <p:cNvGrpSpPr/>
          <p:nvPr/>
        </p:nvGrpSpPr>
        <p:grpSpPr>
          <a:xfrm rot="5400000">
            <a:off x="589350" y="4274498"/>
            <a:ext cx="436989" cy="189261"/>
            <a:chOff x="713225" y="4487573"/>
            <a:chExt cx="436989" cy="189261"/>
          </a:xfrm>
        </p:grpSpPr>
        <p:sp>
          <p:nvSpPr>
            <p:cNvPr id="478" name="Google Shape;478;p29"/>
            <p:cNvSpPr/>
            <p:nvPr/>
          </p:nvSpPr>
          <p:spPr>
            <a:xfrm>
              <a:off x="713225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961021" y="4487573"/>
              <a:ext cx="189193" cy="189261"/>
            </a:xfrm>
            <a:custGeom>
              <a:rect b="b" l="l" r="r" t="t"/>
              <a:pathLst>
                <a:path extrusionOk="0" h="32119" w="32121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0" name="Google Shape;480;p29"/>
          <p:cNvGrpSpPr/>
          <p:nvPr/>
        </p:nvGrpSpPr>
        <p:grpSpPr>
          <a:xfrm rot="10800000">
            <a:off x="6993677" y="-406700"/>
            <a:ext cx="352108" cy="1260383"/>
            <a:chOff x="8254727" y="-90700"/>
            <a:chExt cx="352108" cy="1260383"/>
          </a:xfrm>
        </p:grpSpPr>
        <p:sp>
          <p:nvSpPr>
            <p:cNvPr id="481" name="Google Shape;481;p29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29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29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4" name="Google Shape;484;p29"/>
          <p:cNvGrpSpPr/>
          <p:nvPr/>
        </p:nvGrpSpPr>
        <p:grpSpPr>
          <a:xfrm>
            <a:off x="713225" y="539500"/>
            <a:ext cx="306900" cy="306900"/>
            <a:chOff x="381325" y="3011850"/>
            <a:chExt cx="306900" cy="306900"/>
          </a:xfrm>
        </p:grpSpPr>
        <p:sp>
          <p:nvSpPr>
            <p:cNvPr id="485" name="Google Shape;485;p29"/>
            <p:cNvSpPr/>
            <p:nvPr/>
          </p:nvSpPr>
          <p:spPr>
            <a:xfrm>
              <a:off x="451702" y="30822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381325" y="3011850"/>
              <a:ext cx="306900" cy="306900"/>
            </a:xfrm>
            <a:prstGeom prst="mathMultiply">
              <a:avLst>
                <a:gd fmla="val 0" name="adj1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7" name="Google Shape;487;p29"/>
          <p:cNvGrpSpPr/>
          <p:nvPr/>
        </p:nvGrpSpPr>
        <p:grpSpPr>
          <a:xfrm>
            <a:off x="2825700" y="1960625"/>
            <a:ext cx="306900" cy="306900"/>
            <a:chOff x="381325" y="3011850"/>
            <a:chExt cx="306900" cy="306900"/>
          </a:xfrm>
        </p:grpSpPr>
        <p:sp>
          <p:nvSpPr>
            <p:cNvPr id="488" name="Google Shape;488;p29"/>
            <p:cNvSpPr/>
            <p:nvPr/>
          </p:nvSpPr>
          <p:spPr>
            <a:xfrm>
              <a:off x="451702" y="30822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381325" y="3011850"/>
              <a:ext cx="306900" cy="306900"/>
            </a:xfrm>
            <a:prstGeom prst="mathMultiply">
              <a:avLst>
                <a:gd fmla="val 0" name="adj1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0" name="Google Shape;490;p29"/>
          <p:cNvGrpSpPr/>
          <p:nvPr/>
        </p:nvGrpSpPr>
        <p:grpSpPr>
          <a:xfrm>
            <a:off x="4938175" y="3381725"/>
            <a:ext cx="306900" cy="306900"/>
            <a:chOff x="381325" y="3011850"/>
            <a:chExt cx="306900" cy="306900"/>
          </a:xfrm>
        </p:grpSpPr>
        <p:sp>
          <p:nvSpPr>
            <p:cNvPr id="491" name="Google Shape;491;p29"/>
            <p:cNvSpPr/>
            <p:nvPr/>
          </p:nvSpPr>
          <p:spPr>
            <a:xfrm>
              <a:off x="451702" y="3082227"/>
              <a:ext cx="166200" cy="1662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381325" y="3011850"/>
              <a:ext cx="306900" cy="306900"/>
            </a:xfrm>
            <a:prstGeom prst="mathMultiply">
              <a:avLst>
                <a:gd fmla="val 0" name="adj1"/>
              </a:avLst>
            </a:pr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0"/>
          <p:cNvSpPr txBox="1"/>
          <p:nvPr>
            <p:ph type="title"/>
          </p:nvPr>
        </p:nvSpPr>
        <p:spPr>
          <a:xfrm>
            <a:off x="713225" y="539500"/>
            <a:ext cx="24021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Flow field</a:t>
            </a:r>
            <a:endParaRPr/>
          </a:p>
        </p:txBody>
      </p:sp>
      <p:sp>
        <p:nvSpPr>
          <p:cNvPr id="498" name="Google Shape;498;p30"/>
          <p:cNvSpPr txBox="1"/>
          <p:nvPr>
            <p:ph idx="1" type="subTitle"/>
          </p:nvPr>
        </p:nvSpPr>
        <p:spPr>
          <a:xfrm>
            <a:off x="713225" y="1200175"/>
            <a:ext cx="2402100" cy="12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Za temelje naše animacije smo se odločili uporabiti pretočno polje. Pretočno polje je v principu 3D območje razdeljeno v mrežo manjših kock oziroma celic. Vsaka celica vsebuje vektor, ki določa hitrost in smer gibanja.</a:t>
            </a:r>
            <a:endParaRPr/>
          </a:p>
        </p:txBody>
      </p:sp>
      <p:pic>
        <p:nvPicPr>
          <p:cNvPr id="499" name="Google Shape;499;p30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6732" l="0" r="0" t="6732"/>
          <a:stretch/>
        </p:blipFill>
        <p:spPr>
          <a:xfrm>
            <a:off x="3671775" y="1200175"/>
            <a:ext cx="4740300" cy="34038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00" name="Google Shape;500;p30"/>
          <p:cNvGrpSpPr/>
          <p:nvPr/>
        </p:nvGrpSpPr>
        <p:grpSpPr>
          <a:xfrm>
            <a:off x="-349064" y="2381640"/>
            <a:ext cx="716934" cy="380217"/>
            <a:chOff x="713225" y="-185425"/>
            <a:chExt cx="1484950" cy="787525"/>
          </a:xfrm>
        </p:grpSpPr>
        <p:sp>
          <p:nvSpPr>
            <p:cNvPr id="501" name="Google Shape;501;p30"/>
            <p:cNvSpPr/>
            <p:nvPr/>
          </p:nvSpPr>
          <p:spPr>
            <a:xfrm>
              <a:off x="71322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30"/>
            <p:cNvSpPr/>
            <p:nvPr/>
          </p:nvSpPr>
          <p:spPr>
            <a:xfrm>
              <a:off x="71322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71322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30"/>
            <p:cNvSpPr/>
            <p:nvPr/>
          </p:nvSpPr>
          <p:spPr>
            <a:xfrm>
              <a:off x="98977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30"/>
            <p:cNvSpPr/>
            <p:nvPr/>
          </p:nvSpPr>
          <p:spPr>
            <a:xfrm>
              <a:off x="98977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30"/>
            <p:cNvSpPr/>
            <p:nvPr/>
          </p:nvSpPr>
          <p:spPr>
            <a:xfrm>
              <a:off x="98977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30"/>
            <p:cNvSpPr/>
            <p:nvPr/>
          </p:nvSpPr>
          <p:spPr>
            <a:xfrm>
              <a:off x="1266300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30"/>
            <p:cNvSpPr/>
            <p:nvPr/>
          </p:nvSpPr>
          <p:spPr>
            <a:xfrm>
              <a:off x="1266300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30"/>
            <p:cNvSpPr/>
            <p:nvPr/>
          </p:nvSpPr>
          <p:spPr>
            <a:xfrm>
              <a:off x="1266300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30"/>
            <p:cNvSpPr/>
            <p:nvPr/>
          </p:nvSpPr>
          <p:spPr>
            <a:xfrm>
              <a:off x="1542850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30"/>
            <p:cNvSpPr/>
            <p:nvPr/>
          </p:nvSpPr>
          <p:spPr>
            <a:xfrm>
              <a:off x="1542850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1542850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30"/>
            <p:cNvSpPr/>
            <p:nvPr/>
          </p:nvSpPr>
          <p:spPr>
            <a:xfrm>
              <a:off x="181937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30"/>
            <p:cNvSpPr/>
            <p:nvPr/>
          </p:nvSpPr>
          <p:spPr>
            <a:xfrm>
              <a:off x="181937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181937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209592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209592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209592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9" name="Google Shape;519;p30"/>
          <p:cNvGrpSpPr/>
          <p:nvPr/>
        </p:nvGrpSpPr>
        <p:grpSpPr>
          <a:xfrm rot="10800000">
            <a:off x="5120115" y="4218925"/>
            <a:ext cx="352108" cy="1260383"/>
            <a:chOff x="8254727" y="-90700"/>
            <a:chExt cx="352108" cy="1260383"/>
          </a:xfrm>
        </p:grpSpPr>
        <p:sp>
          <p:nvSpPr>
            <p:cNvPr id="520" name="Google Shape;520;p30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30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1"/>
          <p:cNvSpPr txBox="1"/>
          <p:nvPr>
            <p:ph type="title"/>
          </p:nvPr>
        </p:nvSpPr>
        <p:spPr>
          <a:xfrm>
            <a:off x="713225" y="539500"/>
            <a:ext cx="24021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Flow field</a:t>
            </a:r>
            <a:endParaRPr/>
          </a:p>
        </p:txBody>
      </p:sp>
      <p:sp>
        <p:nvSpPr>
          <p:cNvPr id="528" name="Google Shape;528;p31"/>
          <p:cNvSpPr txBox="1"/>
          <p:nvPr>
            <p:ph idx="1" type="subTitle"/>
          </p:nvPr>
        </p:nvSpPr>
        <p:spPr>
          <a:xfrm>
            <a:off x="713225" y="1200175"/>
            <a:ext cx="2402100" cy="12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Za temelje naše animacije smo se odločili uporabiti pretočno polje. Pretočno polje je v principu 3D območje razdeljeno v mrežo manjših kock oziroma celic. Vsaka celica vsebuje vektor, ki določa hitrost in smer gibanja.</a:t>
            </a:r>
            <a:endParaRPr/>
          </a:p>
        </p:txBody>
      </p:sp>
      <p:pic>
        <p:nvPicPr>
          <p:cNvPr id="529" name="Google Shape;529;p31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6642" l="0" r="0" t="6642"/>
          <a:stretch/>
        </p:blipFill>
        <p:spPr>
          <a:xfrm>
            <a:off x="3671775" y="1200175"/>
            <a:ext cx="4740300" cy="34038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30" name="Google Shape;530;p31"/>
          <p:cNvGrpSpPr/>
          <p:nvPr/>
        </p:nvGrpSpPr>
        <p:grpSpPr>
          <a:xfrm>
            <a:off x="-349064" y="2381640"/>
            <a:ext cx="716934" cy="380217"/>
            <a:chOff x="713225" y="-185425"/>
            <a:chExt cx="1484950" cy="787525"/>
          </a:xfrm>
        </p:grpSpPr>
        <p:sp>
          <p:nvSpPr>
            <p:cNvPr id="531" name="Google Shape;531;p31"/>
            <p:cNvSpPr/>
            <p:nvPr/>
          </p:nvSpPr>
          <p:spPr>
            <a:xfrm>
              <a:off x="71322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31"/>
            <p:cNvSpPr/>
            <p:nvPr/>
          </p:nvSpPr>
          <p:spPr>
            <a:xfrm>
              <a:off x="71322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31"/>
            <p:cNvSpPr/>
            <p:nvPr/>
          </p:nvSpPr>
          <p:spPr>
            <a:xfrm>
              <a:off x="71322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31"/>
            <p:cNvSpPr/>
            <p:nvPr/>
          </p:nvSpPr>
          <p:spPr>
            <a:xfrm>
              <a:off x="98977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31"/>
            <p:cNvSpPr/>
            <p:nvPr/>
          </p:nvSpPr>
          <p:spPr>
            <a:xfrm>
              <a:off x="98977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31"/>
            <p:cNvSpPr/>
            <p:nvPr/>
          </p:nvSpPr>
          <p:spPr>
            <a:xfrm>
              <a:off x="98977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31"/>
            <p:cNvSpPr/>
            <p:nvPr/>
          </p:nvSpPr>
          <p:spPr>
            <a:xfrm>
              <a:off x="1266300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31"/>
            <p:cNvSpPr/>
            <p:nvPr/>
          </p:nvSpPr>
          <p:spPr>
            <a:xfrm>
              <a:off x="1266300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31"/>
            <p:cNvSpPr/>
            <p:nvPr/>
          </p:nvSpPr>
          <p:spPr>
            <a:xfrm>
              <a:off x="1266300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31"/>
            <p:cNvSpPr/>
            <p:nvPr/>
          </p:nvSpPr>
          <p:spPr>
            <a:xfrm>
              <a:off x="1542850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31"/>
            <p:cNvSpPr/>
            <p:nvPr/>
          </p:nvSpPr>
          <p:spPr>
            <a:xfrm>
              <a:off x="1542850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31"/>
            <p:cNvSpPr/>
            <p:nvPr/>
          </p:nvSpPr>
          <p:spPr>
            <a:xfrm>
              <a:off x="1542850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31"/>
            <p:cNvSpPr/>
            <p:nvPr/>
          </p:nvSpPr>
          <p:spPr>
            <a:xfrm>
              <a:off x="181937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31"/>
            <p:cNvSpPr/>
            <p:nvPr/>
          </p:nvSpPr>
          <p:spPr>
            <a:xfrm>
              <a:off x="181937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1"/>
            <p:cNvSpPr/>
            <p:nvPr/>
          </p:nvSpPr>
          <p:spPr>
            <a:xfrm>
              <a:off x="181937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31"/>
            <p:cNvSpPr/>
            <p:nvPr/>
          </p:nvSpPr>
          <p:spPr>
            <a:xfrm>
              <a:off x="209592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209592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31"/>
            <p:cNvSpPr/>
            <p:nvPr/>
          </p:nvSpPr>
          <p:spPr>
            <a:xfrm>
              <a:off x="209592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9" name="Google Shape;549;p31"/>
          <p:cNvGrpSpPr/>
          <p:nvPr/>
        </p:nvGrpSpPr>
        <p:grpSpPr>
          <a:xfrm rot="10800000">
            <a:off x="5120115" y="4218925"/>
            <a:ext cx="352108" cy="1260383"/>
            <a:chOff x="8254727" y="-90700"/>
            <a:chExt cx="352108" cy="1260383"/>
          </a:xfrm>
        </p:grpSpPr>
        <p:sp>
          <p:nvSpPr>
            <p:cNvPr id="550" name="Google Shape;550;p31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31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31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2"/>
          <p:cNvSpPr txBox="1"/>
          <p:nvPr>
            <p:ph type="title"/>
          </p:nvPr>
        </p:nvSpPr>
        <p:spPr>
          <a:xfrm>
            <a:off x="713225" y="539500"/>
            <a:ext cx="24021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Flow field</a:t>
            </a:r>
            <a:endParaRPr/>
          </a:p>
        </p:txBody>
      </p:sp>
      <p:sp>
        <p:nvSpPr>
          <p:cNvPr id="558" name="Google Shape;558;p32"/>
          <p:cNvSpPr txBox="1"/>
          <p:nvPr>
            <p:ph idx="1" type="subTitle"/>
          </p:nvPr>
        </p:nvSpPr>
        <p:spPr>
          <a:xfrm>
            <a:off x="713225" y="1200175"/>
            <a:ext cx="2402100" cy="12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Za temelje naše animacije smo se odločili uporabiti pretočno polje. Pretočno polje je v principu 3D območje razdeljeno v mrežo manjših kock oziroma celic. Vsaka celica vsebuje vektor, ki določa hitrost in smer gibanja.</a:t>
            </a:r>
            <a:endParaRPr/>
          </a:p>
        </p:txBody>
      </p:sp>
      <p:pic>
        <p:nvPicPr>
          <p:cNvPr id="559" name="Google Shape;559;p32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7911" l="0" r="0" t="7920"/>
          <a:stretch/>
        </p:blipFill>
        <p:spPr>
          <a:xfrm>
            <a:off x="3671775" y="1200175"/>
            <a:ext cx="4740300" cy="34038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60" name="Google Shape;560;p32"/>
          <p:cNvGrpSpPr/>
          <p:nvPr/>
        </p:nvGrpSpPr>
        <p:grpSpPr>
          <a:xfrm>
            <a:off x="-349064" y="2381640"/>
            <a:ext cx="716934" cy="380217"/>
            <a:chOff x="713225" y="-185425"/>
            <a:chExt cx="1484950" cy="787525"/>
          </a:xfrm>
        </p:grpSpPr>
        <p:sp>
          <p:nvSpPr>
            <p:cNvPr id="561" name="Google Shape;561;p32"/>
            <p:cNvSpPr/>
            <p:nvPr/>
          </p:nvSpPr>
          <p:spPr>
            <a:xfrm>
              <a:off x="71322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71322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71322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98977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98977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98977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1266300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1266300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1266300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1542850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1542850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1542850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181937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181937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181937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209592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209592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209592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9" name="Google Shape;579;p32"/>
          <p:cNvGrpSpPr/>
          <p:nvPr/>
        </p:nvGrpSpPr>
        <p:grpSpPr>
          <a:xfrm rot="10800000">
            <a:off x="5120115" y="4218925"/>
            <a:ext cx="352108" cy="1260383"/>
            <a:chOff x="8254727" y="-90700"/>
            <a:chExt cx="352108" cy="1260383"/>
          </a:xfrm>
        </p:grpSpPr>
        <p:sp>
          <p:nvSpPr>
            <p:cNvPr id="580" name="Google Shape;580;p32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3"/>
          <p:cNvSpPr txBox="1"/>
          <p:nvPr>
            <p:ph type="title"/>
          </p:nvPr>
        </p:nvSpPr>
        <p:spPr>
          <a:xfrm>
            <a:off x="713225" y="539500"/>
            <a:ext cx="24021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Interakcija</a:t>
            </a:r>
            <a:endParaRPr/>
          </a:p>
        </p:txBody>
      </p:sp>
      <p:sp>
        <p:nvSpPr>
          <p:cNvPr id="588" name="Google Shape;588;p33"/>
          <p:cNvSpPr txBox="1"/>
          <p:nvPr>
            <p:ph idx="1" type="subTitle"/>
          </p:nvPr>
        </p:nvSpPr>
        <p:spPr>
          <a:xfrm>
            <a:off x="713225" y="1200175"/>
            <a:ext cx="2402100" cy="12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Interakcija z animacijo poteka prek zaznavanja spletne kamere. Okvirna ideja je bila zajeti gibanje, ki ga zaznava spletna kamera in ga na nek zanimiv način aplicirati na animacijo.</a:t>
            </a:r>
            <a:endParaRPr/>
          </a:p>
        </p:txBody>
      </p:sp>
      <p:pic>
        <p:nvPicPr>
          <p:cNvPr id="589" name="Google Shape;589;p33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0" l="8395" r="8395" t="0"/>
          <a:stretch/>
        </p:blipFill>
        <p:spPr>
          <a:xfrm>
            <a:off x="3671775" y="1200175"/>
            <a:ext cx="4740300" cy="3403800"/>
          </a:xfrm>
          <a:prstGeom prst="snip1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90" name="Google Shape;590;p33"/>
          <p:cNvGrpSpPr/>
          <p:nvPr/>
        </p:nvGrpSpPr>
        <p:grpSpPr>
          <a:xfrm>
            <a:off x="-349064" y="2381640"/>
            <a:ext cx="716934" cy="380217"/>
            <a:chOff x="713225" y="-185425"/>
            <a:chExt cx="1484950" cy="787525"/>
          </a:xfrm>
        </p:grpSpPr>
        <p:sp>
          <p:nvSpPr>
            <p:cNvPr id="591" name="Google Shape;591;p33"/>
            <p:cNvSpPr/>
            <p:nvPr/>
          </p:nvSpPr>
          <p:spPr>
            <a:xfrm>
              <a:off x="71322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71322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71322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98977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98977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98977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1266300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1266300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1266300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1542850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1542850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542850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819375" y="-185425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819375" y="157200"/>
              <a:ext cx="102275" cy="102275"/>
            </a:xfrm>
            <a:custGeom>
              <a:rect b="b" l="l" r="r" t="t"/>
              <a:pathLst>
                <a:path extrusionOk="0" h="4091" w="4091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1819375" y="499900"/>
              <a:ext cx="102275" cy="102200"/>
            </a:xfrm>
            <a:custGeom>
              <a:rect b="b" l="l" r="r" t="t"/>
              <a:pathLst>
                <a:path extrusionOk="0" h="4088" w="4091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2095925" y="-185425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2095925" y="157200"/>
              <a:ext cx="102250" cy="102275"/>
            </a:xfrm>
            <a:custGeom>
              <a:rect b="b" l="l" r="r" t="t"/>
              <a:pathLst>
                <a:path extrusionOk="0" h="4091" w="409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2095925" y="499900"/>
              <a:ext cx="102250" cy="102200"/>
            </a:xfrm>
            <a:custGeom>
              <a:rect b="b" l="l" r="r" t="t"/>
              <a:pathLst>
                <a:path extrusionOk="0" h="4088" w="409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9" name="Google Shape;609;p33"/>
          <p:cNvGrpSpPr/>
          <p:nvPr/>
        </p:nvGrpSpPr>
        <p:grpSpPr>
          <a:xfrm rot="10800000">
            <a:off x="5120115" y="4218925"/>
            <a:ext cx="352108" cy="1260383"/>
            <a:chOff x="8254727" y="-90700"/>
            <a:chExt cx="352108" cy="1260383"/>
          </a:xfrm>
        </p:grpSpPr>
        <p:sp>
          <p:nvSpPr>
            <p:cNvPr id="610" name="Google Shape;610;p33"/>
            <p:cNvSpPr/>
            <p:nvPr/>
          </p:nvSpPr>
          <p:spPr>
            <a:xfrm>
              <a:off x="850939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8381885" y="-90700"/>
              <a:ext cx="97440" cy="1260383"/>
            </a:xfrm>
            <a:custGeom>
              <a:rect b="b" l="l" r="r" t="t"/>
              <a:pathLst>
                <a:path extrusionOk="0" h="132428" w="10238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8254727" y="-90700"/>
              <a:ext cx="97098" cy="1260383"/>
            </a:xfrm>
            <a:custGeom>
              <a:rect b="b" l="l" r="r" t="t"/>
              <a:pathLst>
                <a:path extrusionOk="0" h="132428" w="10202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34"/>
          <p:cNvSpPr txBox="1"/>
          <p:nvPr>
            <p:ph type="title"/>
          </p:nvPr>
        </p:nvSpPr>
        <p:spPr>
          <a:xfrm>
            <a:off x="2468875" y="1676150"/>
            <a:ext cx="4546500" cy="1293600"/>
          </a:xfrm>
          <a:prstGeom prst="rect">
            <a:avLst/>
          </a:prstGeom>
          <a:solidFill>
            <a:srgbClr val="FFFFFF">
              <a:alpha val="40784"/>
            </a:srgbClr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000"/>
              <a:t>Končen produkt</a:t>
            </a:r>
            <a:endParaRPr sz="4000"/>
          </a:p>
        </p:txBody>
      </p:sp>
      <p:sp>
        <p:nvSpPr>
          <p:cNvPr id="618" name="Google Shape;618;p34"/>
          <p:cNvSpPr/>
          <p:nvPr/>
        </p:nvSpPr>
        <p:spPr>
          <a:xfrm>
            <a:off x="6567156" y="3042675"/>
            <a:ext cx="448200" cy="497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34"/>
          <p:cNvSpPr/>
          <p:nvPr/>
        </p:nvSpPr>
        <p:spPr>
          <a:xfrm>
            <a:off x="6603450" y="3103425"/>
            <a:ext cx="375600" cy="375600"/>
          </a:xfrm>
          <a:prstGeom prst="mathMultiply">
            <a:avLst>
              <a:gd fmla="val 2352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620" name="Google Shape;620;p34"/>
          <p:cNvGrpSpPr/>
          <p:nvPr/>
        </p:nvGrpSpPr>
        <p:grpSpPr>
          <a:xfrm>
            <a:off x="2128597" y="1676168"/>
            <a:ext cx="267275" cy="1293612"/>
            <a:chOff x="6548455" y="1773875"/>
            <a:chExt cx="247500" cy="1197900"/>
          </a:xfrm>
        </p:grpSpPr>
        <p:sp>
          <p:nvSpPr>
            <p:cNvPr id="621" name="Google Shape;621;p34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0784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622" name="Google Shape;622;p34"/>
            <p:cNvSpPr/>
            <p:nvPr/>
          </p:nvSpPr>
          <p:spPr>
            <a:xfrm>
              <a:off x="6548455" y="1982425"/>
              <a:ext cx="247500" cy="436500"/>
            </a:xfrm>
            <a:prstGeom prst="rect">
              <a:avLst/>
            </a:prstGeom>
            <a:solidFill>
              <a:srgbClr val="EA4EE3">
                <a:alpha val="61568"/>
              </a:srgbClr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pic>
        <p:nvPicPr>
          <p:cNvPr id="623" name="Google Shape;623;p34"/>
          <p:cNvPicPr preferRelativeResize="0"/>
          <p:nvPr/>
        </p:nvPicPr>
        <p:blipFill rotWithShape="1">
          <a:blip r:embed="rId3">
            <a:alphaModFix/>
          </a:blip>
          <a:srcRect b="34736" l="7385" r="8018" t="28457"/>
          <a:stretch/>
        </p:blipFill>
        <p:spPr>
          <a:xfrm>
            <a:off x="5781875" y="1407475"/>
            <a:ext cx="1233500" cy="1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